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Альтернативні джерела </a:t>
            </a:r>
            <a:r>
              <a:rPr lang="uk-UA" b="1" spc="50" dirty="0" smtClean="0">
                <a:ln w="11430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енергії</a:t>
            </a:r>
            <a:endParaRPr lang="ru-RU" b="1" spc="50" dirty="0">
              <a:ln w="11430"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49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512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Енергія Сонця належить до постійно відновлюваних, практично невичерпних  джерел енергії. </a:t>
            </a:r>
            <a:endParaRPr lang="ru-RU" dirty="0"/>
          </a:p>
          <a:p>
            <a:pPr algn="just"/>
            <a:r>
              <a:rPr lang="uk-UA" dirty="0"/>
              <a:t>Сонячне випромінювання може замінити 30 мільйонів потужних електростанцій.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" y="84008"/>
            <a:ext cx="275748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12318"/>
            <a:ext cx="3478245" cy="260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608684" cy="260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12" y="115838"/>
            <a:ext cx="2641956" cy="213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9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9442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Енергію </a:t>
            </a:r>
            <a:r>
              <a:rPr lang="uk-UA" dirty="0" smtClean="0"/>
              <a:t>вітру </a:t>
            </a:r>
            <a:r>
              <a:rPr lang="uk-UA" dirty="0"/>
              <a:t>називають енергією «Блакитного вугілля». Вітряні двигуни використовують енергію </a:t>
            </a:r>
            <a:r>
              <a:rPr lang="uk-UA" dirty="0" smtClean="0"/>
              <a:t>рухомого </a:t>
            </a:r>
            <a:r>
              <a:rPr lang="uk-UA" dirty="0"/>
              <a:t>повітря.</a:t>
            </a:r>
            <a:endParaRPr lang="ru-RU" dirty="0"/>
          </a:p>
          <a:p>
            <a:pPr algn="just"/>
            <a:r>
              <a:rPr lang="uk-UA" dirty="0"/>
              <a:t>Вітер є джерелом дешевої енергії, тому у світі зараз працює 30 тисяч вітряків різної потужності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0" y="2276872"/>
            <a:ext cx="409422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15922" r="40476"/>
          <a:stretch/>
        </p:blipFill>
        <p:spPr bwMode="auto">
          <a:xfrm>
            <a:off x="5626398" y="2276872"/>
            <a:ext cx="308373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2"/>
          <a:stretch/>
        </p:blipFill>
        <p:spPr bwMode="auto">
          <a:xfrm>
            <a:off x="1952625" y="4746171"/>
            <a:ext cx="5238750" cy="200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9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869160"/>
            <a:ext cx="8640960" cy="17567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Людина все частіше використовує енергію, що таїться в надрах земної кулі. Резервуари з парою та гарячою водою є лише мала частина геотермальних ресурсів. Земна магма та суха тверда порода забезпечать дешевою чистою енергією.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62114" cy="255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5" b="11922"/>
          <a:stretch/>
        </p:blipFill>
        <p:spPr bwMode="auto">
          <a:xfrm>
            <a:off x="251520" y="260648"/>
            <a:ext cx="40794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7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Світовий океан – величезний акумулятор енергії, яка надходить від сонця, або виникає під час могутніх океанських течій, та є результатом приливів та відливів.</a:t>
            </a:r>
            <a:endParaRPr lang="ru-RU" dirty="0"/>
          </a:p>
          <a:p>
            <a:pPr algn="just"/>
            <a:r>
              <a:rPr lang="en-US" dirty="0" err="1"/>
              <a:t>Lilypad</a:t>
            </a:r>
            <a:r>
              <a:rPr lang="uk-UA" dirty="0"/>
              <a:t>  - плавуче місто майбутнього. Місто-лілея, яке себе повністю забезпечує енергією </a:t>
            </a:r>
            <a:r>
              <a:rPr lang="uk-UA" dirty="0" smtClean="0"/>
              <a:t>отриманою </a:t>
            </a:r>
            <a:r>
              <a:rPr lang="uk-UA" dirty="0"/>
              <a:t>із океану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64904"/>
            <a:ext cx="332004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71" y="4077072"/>
            <a:ext cx="4151498" cy="267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90125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6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085184"/>
            <a:ext cx="8784976" cy="16127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Отримання електричної енергії при фотосинтезі водоростей.</a:t>
            </a:r>
            <a:endParaRPr lang="ru-RU" dirty="0"/>
          </a:p>
          <a:p>
            <a:pPr algn="just"/>
            <a:r>
              <a:rPr lang="uk-UA" dirty="0"/>
              <a:t>Приклад – лампа </a:t>
            </a:r>
            <a:r>
              <a:rPr lang="en-US" dirty="0" err="1"/>
              <a:t>Watro</a:t>
            </a:r>
            <a:r>
              <a:rPr lang="uk-UA" dirty="0"/>
              <a:t>. </a:t>
            </a:r>
            <a:r>
              <a:rPr lang="uk-UA" dirty="0" err="1"/>
              <a:t>Елетроди</a:t>
            </a:r>
            <a:r>
              <a:rPr lang="uk-UA" dirty="0"/>
              <a:t> якої </a:t>
            </a:r>
            <a:r>
              <a:rPr lang="uk-UA" dirty="0" err="1"/>
              <a:t>вживлені</a:t>
            </a:r>
            <a:r>
              <a:rPr lang="uk-UA" dirty="0"/>
              <a:t> в водорості. Для життєдіяльності потрібно вода, сонце та </a:t>
            </a:r>
            <a:r>
              <a:rPr lang="uk-UA" dirty="0" smtClean="0"/>
              <a:t>С</a:t>
            </a:r>
            <a:r>
              <a:rPr lang="uk-UA" baseline="-25000" dirty="0" smtClean="0"/>
              <a:t>2</a:t>
            </a:r>
            <a:r>
              <a:rPr lang="uk-UA" dirty="0" smtClean="0"/>
              <a:t>О.</a:t>
            </a:r>
            <a:r>
              <a:rPr lang="ru-RU" dirty="0" smtClean="0"/>
              <a:t> </a:t>
            </a:r>
            <a:r>
              <a:rPr lang="uk-UA" dirty="0" smtClean="0"/>
              <a:t>Необхідний </a:t>
            </a:r>
            <a:r>
              <a:rPr lang="uk-UA" dirty="0"/>
              <a:t>вуглекислий газ видихається користувачем – для цього в лампі є спеціальний отвір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05472"/>
            <a:ext cx="327893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733"/>
            <a:ext cx="535305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37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Альтернативні джерела енергії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джерела енергії</dc:title>
  <cp:lastModifiedBy>My</cp:lastModifiedBy>
  <cp:revision>4</cp:revision>
  <dcterms:modified xsi:type="dcterms:W3CDTF">2012-11-09T18:56:26Z</dcterms:modified>
</cp:coreProperties>
</file>