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62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8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02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30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4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97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9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82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5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352A-88D7-4A79-AEB3-D0C0D771EFA3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650A-7DD0-41A6-B9D0-02E2A4089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41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«Безпеки людини, під час роботи з електричним  приладами»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9"/>
            <a:ext cx="6048672" cy="34563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Основні джерела електричної небезпеки для людини:</a:t>
            </a:r>
            <a:endParaRPr lang="ru-RU" b="1" dirty="0" smtClean="0"/>
          </a:p>
          <a:p>
            <a:pPr lvl="0" algn="just"/>
            <a:r>
              <a:rPr lang="uk-UA" dirty="0" smtClean="0"/>
              <a:t>Промислова електрика – електричний струм який виробляється промисловими установками. </a:t>
            </a:r>
            <a:endParaRPr lang="ru-RU" dirty="0" smtClean="0"/>
          </a:p>
          <a:p>
            <a:pPr lvl="0" algn="just"/>
            <a:r>
              <a:rPr lang="uk-UA" dirty="0" smtClean="0"/>
              <a:t>Статистична електрика – у виробничих процесах, у побуті яка виникає при розподілі заряджених частинок.</a:t>
            </a:r>
            <a:endParaRPr lang="ru-RU" dirty="0" smtClean="0"/>
          </a:p>
          <a:p>
            <a:pPr lvl="0" algn="just"/>
            <a:r>
              <a:rPr lang="uk-UA" dirty="0" smtClean="0"/>
              <a:t>Атмосферна електрика – природні явища, які відбуваються в атмосфері.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33"/>
          <a:stretch/>
        </p:blipFill>
        <p:spPr bwMode="auto">
          <a:xfrm>
            <a:off x="6444208" y="1908482"/>
            <a:ext cx="2341714" cy="1966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3048000" cy="1962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868019"/>
            <a:ext cx="2857500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547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22608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Вплив електричного струму на організм людини.</a:t>
            </a:r>
            <a:endParaRPr lang="ru-RU" b="1" dirty="0" smtClean="0"/>
          </a:p>
          <a:p>
            <a:pPr lvl="0"/>
            <a:r>
              <a:rPr lang="uk-UA" dirty="0" smtClean="0"/>
              <a:t>Теплова дія – опіки, нагрівання судин, серця.</a:t>
            </a:r>
            <a:endParaRPr lang="ru-RU" dirty="0" smtClean="0"/>
          </a:p>
          <a:p>
            <a:pPr lvl="0"/>
            <a:r>
              <a:rPr lang="uk-UA" dirty="0" smtClean="0"/>
              <a:t>Електрична дія – розклад крові на складові.</a:t>
            </a:r>
            <a:endParaRPr lang="ru-RU" dirty="0" smtClean="0"/>
          </a:p>
          <a:p>
            <a:pPr lvl="0"/>
            <a:r>
              <a:rPr lang="uk-UA" dirty="0" smtClean="0"/>
              <a:t>Біологічна дія – подразнення тканин, скорочення м’язів.</a:t>
            </a:r>
            <a:endParaRPr lang="ru-RU" dirty="0" smtClean="0"/>
          </a:p>
          <a:p>
            <a:pPr lvl="0"/>
            <a:r>
              <a:rPr lang="uk-UA" dirty="0" smtClean="0"/>
              <a:t>Чим довше струм проходить через органи людини, тим більша можливість їх ушкодження.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7213" y="2708920"/>
            <a:ext cx="4610811" cy="3785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Що робити при уражені електричним струмом:</a:t>
            </a:r>
            <a:endParaRPr lang="ru-RU" sz="2400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sz="2400" dirty="0" smtClean="0"/>
              <a:t>Вимкнути напругу вимикачем, від’єднати аварійну ділянку.</a:t>
            </a:r>
            <a:endParaRPr lang="ru-RU" sz="2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sz="2400" dirty="0" smtClean="0"/>
              <a:t>Звільнити потерпілого від струмопровідних частин</a:t>
            </a:r>
            <a:endParaRPr lang="ru-RU" sz="2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sz="2400" dirty="0" smtClean="0"/>
              <a:t>Не можна доторкатися до потерпілого оголеними руками.</a:t>
            </a:r>
            <a:endParaRPr lang="ru-RU" sz="2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uk-UA" sz="2400" dirty="0" smtClean="0"/>
              <a:t>Винести потерпілого з небезпечної зони.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0"/>
          <a:stretch/>
        </p:blipFill>
        <p:spPr bwMode="auto">
          <a:xfrm>
            <a:off x="5364088" y="2690922"/>
            <a:ext cx="3219127" cy="3968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07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137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«Безпеки людини, під час роботи з електричним  приладами»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</dc:creator>
  <cp:lastModifiedBy>My</cp:lastModifiedBy>
  <cp:revision>2</cp:revision>
  <dcterms:created xsi:type="dcterms:W3CDTF">2012-11-09T18:57:37Z</dcterms:created>
  <dcterms:modified xsi:type="dcterms:W3CDTF">2012-11-09T19:13:00Z</dcterms:modified>
</cp:coreProperties>
</file>