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561-E16E-445E-AB19-DA45B2CAE292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6CFB-CEE5-4055-88DA-250FE1D09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1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561-E16E-445E-AB19-DA45B2CAE292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6CFB-CEE5-4055-88DA-250FE1D09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78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561-E16E-445E-AB19-DA45B2CAE292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6CFB-CEE5-4055-88DA-250FE1D09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6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561-E16E-445E-AB19-DA45B2CAE292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6CFB-CEE5-4055-88DA-250FE1D09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6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561-E16E-445E-AB19-DA45B2CAE292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6CFB-CEE5-4055-88DA-250FE1D09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3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561-E16E-445E-AB19-DA45B2CAE292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6CFB-CEE5-4055-88DA-250FE1D09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5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561-E16E-445E-AB19-DA45B2CAE292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6CFB-CEE5-4055-88DA-250FE1D09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3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561-E16E-445E-AB19-DA45B2CAE292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6CFB-CEE5-4055-88DA-250FE1D09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2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561-E16E-445E-AB19-DA45B2CAE292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6CFB-CEE5-4055-88DA-250FE1D09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561-E16E-445E-AB19-DA45B2CAE292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6CFB-CEE5-4055-88DA-250FE1D09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561-E16E-445E-AB19-DA45B2CAE292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6CFB-CEE5-4055-88DA-250FE1D09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4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18561-E16E-445E-AB19-DA45B2CAE292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36CFB-CEE5-4055-88DA-250FE1D09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6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5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Електрифікація України.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97152"/>
            <a:ext cx="5472608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dirty="0" smtClean="0"/>
              <a:t>Електроенергетика – складова частина енергетичного комплексу України.</a:t>
            </a:r>
          </a:p>
          <a:p>
            <a:r>
              <a:rPr lang="uk-UA" dirty="0" smtClean="0"/>
              <a:t> Виробництво електроенергії складає 200 МЛРД КВТ год.,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45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2304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Самими розповсюдженими в Україні є теплові електростанції, які працюють за рахунок не відновлюваних джерел – вугілля, нафти, природного газу. Вони перероблюють енергію палива в електричну енергію та виробляють майже 2/3 всієї електричної енергії в країні.</a:t>
            </a: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5076825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8924"/>
            <a:ext cx="2316088" cy="173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73102"/>
            <a:ext cx="2135364" cy="159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60301"/>
            <a:ext cx="2016224" cy="1545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83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424936" cy="1296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ru-RU" dirty="0" err="1" smtClean="0"/>
              <a:t>Гідроелектростанції</a:t>
            </a:r>
            <a:r>
              <a:rPr lang="ru-RU" dirty="0" smtClean="0"/>
              <a:t> є одним </a:t>
            </a:r>
            <a:r>
              <a:rPr lang="ru-RU" dirty="0" err="1" smtClean="0"/>
              <a:t>із</a:t>
            </a:r>
            <a:r>
              <a:rPr lang="ru-RU" dirty="0" smtClean="0"/>
              <a:t> самих </a:t>
            </a:r>
            <a:r>
              <a:rPr lang="ru-RU" dirty="0" err="1" smtClean="0"/>
              <a:t>ефективних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відновлюваної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. Яку вони </a:t>
            </a:r>
            <a:r>
              <a:rPr lang="ru-RU" dirty="0" err="1" smtClean="0"/>
              <a:t>виробляють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падаючої</a:t>
            </a:r>
            <a:r>
              <a:rPr lang="ru-RU" dirty="0" smtClean="0"/>
              <a:t> води.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63" y="4289498"/>
            <a:ext cx="3057128" cy="229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8713" y="6381328"/>
            <a:ext cx="277127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Мала гідроелектростанція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79" y="2708920"/>
            <a:ext cx="451250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6" y="1700808"/>
            <a:ext cx="38100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35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33951"/>
            <a:ext cx="3494162" cy="34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1440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Атомні електростанції – більш потужні та перспективні. Вони використовують енергію, яка виділяється при ланцюговій реакції розпаду атомів урану.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39859"/>
            <a:ext cx="3058311" cy="229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7957"/>
            <a:ext cx="3875477" cy="260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08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8229600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По </a:t>
            </a:r>
            <a:r>
              <a:rPr lang="ru-RU" dirty="0" err="1" smtClean="0"/>
              <a:t>металевим</a:t>
            </a:r>
            <a:r>
              <a:rPr lang="ru-RU" dirty="0" smtClean="0"/>
              <a:t> дротам </a:t>
            </a:r>
            <a:r>
              <a:rPr lang="ru-RU" dirty="0" err="1" smtClean="0"/>
              <a:t>електроенергія</a:t>
            </a:r>
            <a:r>
              <a:rPr lang="ru-RU" dirty="0" smtClean="0"/>
              <a:t> </a:t>
            </a:r>
            <a:r>
              <a:rPr lang="ru-RU" dirty="0" err="1" smtClean="0"/>
              <a:t>дістається</a:t>
            </a:r>
            <a:r>
              <a:rPr lang="ru-RU" dirty="0" smtClean="0"/>
              <a:t> до </a:t>
            </a:r>
            <a:r>
              <a:rPr lang="ru-RU" dirty="0" err="1" smtClean="0"/>
              <a:t>трансформованих</a:t>
            </a:r>
            <a:r>
              <a:rPr lang="ru-RU" dirty="0" smtClean="0"/>
              <a:t> </a:t>
            </a:r>
            <a:r>
              <a:rPr lang="ru-RU" dirty="0" err="1" smtClean="0"/>
              <a:t>підстанцій</a:t>
            </a:r>
            <a:r>
              <a:rPr lang="ru-RU" dirty="0" smtClean="0"/>
              <a:t> та </a:t>
            </a:r>
            <a:r>
              <a:rPr lang="ru-RU" dirty="0" err="1" smtClean="0"/>
              <a:t>розподіляється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споживачами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81" y="1268760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48" y="3201814"/>
            <a:ext cx="4410908" cy="3550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699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115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Електрифікація України.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Електрифікація України.</dc:title>
  <dc:creator>My</dc:creator>
  <cp:lastModifiedBy>My</cp:lastModifiedBy>
  <cp:revision>6</cp:revision>
  <dcterms:created xsi:type="dcterms:W3CDTF">2012-11-08T18:09:14Z</dcterms:created>
  <dcterms:modified xsi:type="dcterms:W3CDTF">2012-11-12T20:14:33Z</dcterms:modified>
</cp:coreProperties>
</file>