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9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71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28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30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00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66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53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98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9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87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DBEC8-3B8D-448D-BD79-7B8C85DEC9A8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FF199-612D-4C5F-8BB3-9E9510F70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96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052736"/>
            <a:ext cx="6192688" cy="1224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/>
              <a:t>Блискавка</a:t>
            </a:r>
            <a:r>
              <a:rPr lang="ru-RU" dirty="0" smtClean="0"/>
              <a:t> –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електричний</a:t>
            </a:r>
            <a:r>
              <a:rPr lang="ru-RU" dirty="0" smtClean="0"/>
              <a:t> </a:t>
            </a:r>
            <a:r>
              <a:rPr lang="ru-RU" dirty="0" err="1" smtClean="0"/>
              <a:t>розряд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землею та </a:t>
            </a:r>
            <a:r>
              <a:rPr lang="ru-RU" dirty="0" err="1" smtClean="0"/>
              <a:t>хмарою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хмарами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362" y="116632"/>
            <a:ext cx="82701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spc="50" dirty="0">
                <a:ln w="11430"/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4400" b="1" spc="50" dirty="0" err="1">
                <a:ln w="11430"/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Природні</a:t>
            </a:r>
            <a:r>
              <a:rPr lang="ru-RU" sz="4400" b="1" spc="50" dirty="0">
                <a:ln w="11430"/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>
                <a:ln w="11430"/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електричні</a:t>
            </a:r>
            <a:r>
              <a:rPr lang="ru-RU" sz="4400" b="1" spc="50" dirty="0">
                <a:ln w="11430"/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>
                <a:ln w="11430"/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явища</a:t>
            </a:r>
            <a:r>
              <a:rPr lang="ru-RU" sz="4400" b="1" spc="50" dirty="0">
                <a:ln w="11430"/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dirty="0">
              <a:solidFill>
                <a:srgbClr val="FFFF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854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10081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блискавки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до 50 км і струм </a:t>
            </a:r>
            <a:r>
              <a:rPr lang="ru-RU" dirty="0" err="1" smtClean="0"/>
              <a:t>розряду</a:t>
            </a:r>
            <a:r>
              <a:rPr lang="ru-RU" dirty="0" smtClean="0"/>
              <a:t> 10-12 </a:t>
            </a:r>
            <a:r>
              <a:rPr lang="ru-RU" dirty="0" err="1" smtClean="0"/>
              <a:t>тисяч</a:t>
            </a:r>
            <a:r>
              <a:rPr lang="ru-RU" dirty="0" smtClean="0"/>
              <a:t> Ампер, а </a:t>
            </a:r>
            <a:r>
              <a:rPr lang="ru-RU" dirty="0" err="1" smtClean="0"/>
              <a:t>напруга</a:t>
            </a:r>
            <a:r>
              <a:rPr lang="ru-RU" dirty="0" smtClean="0"/>
              <a:t> 150 млн. Вольт.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3847928" cy="3240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2420888"/>
            <a:ext cx="4320481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53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Правила </a:t>
            </a:r>
            <a:r>
              <a:rPr lang="ru-RU" b="1" dirty="0" err="1" smtClean="0"/>
              <a:t>безпеки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час грози.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501008"/>
            <a:ext cx="8640960" cy="32403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000" dirty="0" smtClean="0"/>
              <a:t>-Не </a:t>
            </a:r>
            <a:r>
              <a:rPr lang="ru-RU" sz="2000" dirty="0" err="1" smtClean="0"/>
              <a:t>ховайся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пагорбах</a:t>
            </a:r>
            <a:r>
              <a:rPr lang="ru-RU" sz="2000" dirty="0" smtClean="0"/>
              <a:t>;</a:t>
            </a:r>
          </a:p>
          <a:p>
            <a:pPr algn="just"/>
            <a:r>
              <a:rPr lang="ru-RU" sz="2000" dirty="0" smtClean="0"/>
              <a:t>-У </a:t>
            </a:r>
            <a:r>
              <a:rPr lang="ru-RU" sz="2000" dirty="0" err="1" smtClean="0"/>
              <a:t>жодному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ховайся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високі</a:t>
            </a:r>
            <a:r>
              <a:rPr lang="ru-RU" sz="2000" dirty="0" smtClean="0"/>
              <a:t> дерева, особливо </a:t>
            </a:r>
            <a:r>
              <a:rPr lang="ru-RU" sz="2000" dirty="0" err="1" smtClean="0"/>
              <a:t>ті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стоять </a:t>
            </a:r>
            <a:r>
              <a:rPr lang="ru-RU" sz="2000" dirty="0" err="1" smtClean="0"/>
              <a:t>окремо</a:t>
            </a:r>
            <a:r>
              <a:rPr lang="ru-RU" sz="2000" dirty="0" smtClean="0"/>
              <a:t>;</a:t>
            </a:r>
          </a:p>
          <a:p>
            <a:pPr algn="just"/>
            <a:r>
              <a:rPr lang="ru-RU" sz="2000" dirty="0" smtClean="0"/>
              <a:t>-Не </a:t>
            </a:r>
            <a:r>
              <a:rPr lang="ru-RU" sz="2000" dirty="0" err="1" smtClean="0"/>
              <a:t>стій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поруч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металевими</a:t>
            </a:r>
            <a:r>
              <a:rPr lang="ru-RU" sz="2000" dirty="0" smtClean="0"/>
              <a:t> предметами;</a:t>
            </a:r>
          </a:p>
          <a:p>
            <a:pPr algn="just"/>
            <a:r>
              <a:rPr lang="ru-RU" sz="2000" dirty="0" smtClean="0"/>
              <a:t>-Присядь </a:t>
            </a:r>
            <a:r>
              <a:rPr lang="ru-RU" sz="2000" dirty="0" err="1" smtClean="0"/>
              <a:t>навпочіпки</a:t>
            </a:r>
            <a:r>
              <a:rPr lang="ru-RU" sz="2000" dirty="0" smtClean="0"/>
              <a:t> в </a:t>
            </a:r>
            <a:r>
              <a:rPr lang="ru-RU" sz="2000" dirty="0" err="1" smtClean="0"/>
              <a:t>суху</a:t>
            </a:r>
            <a:r>
              <a:rPr lang="ru-RU" sz="2000" dirty="0" smtClean="0"/>
              <a:t> яму, траншею при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ступні</a:t>
            </a:r>
            <a:r>
              <a:rPr lang="ru-RU" sz="2000" dirty="0" smtClean="0"/>
              <a:t> </a:t>
            </a:r>
            <a:r>
              <a:rPr lang="ru-RU" sz="2000" dirty="0" err="1" smtClean="0"/>
              <a:t>ніг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повинні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зведені</a:t>
            </a:r>
            <a:r>
              <a:rPr lang="ru-RU" sz="2000" dirty="0" smtClean="0"/>
              <a:t> спина </a:t>
            </a:r>
            <a:r>
              <a:rPr lang="ru-RU" sz="2000" dirty="0" err="1" smtClean="0"/>
              <a:t>зігнута</a:t>
            </a:r>
            <a:r>
              <a:rPr lang="ru-RU" sz="2000" dirty="0" smtClean="0"/>
              <a:t>, голова опущена на </a:t>
            </a:r>
            <a:r>
              <a:rPr lang="ru-RU" sz="2000" dirty="0" err="1" smtClean="0"/>
              <a:t>коліна</a:t>
            </a:r>
            <a:r>
              <a:rPr lang="ru-RU" sz="2000" dirty="0" smtClean="0"/>
              <a:t>, </a:t>
            </a:r>
            <a:r>
              <a:rPr lang="ru-RU" sz="2000" dirty="0" err="1" smtClean="0"/>
              <a:t>тіло</a:t>
            </a:r>
            <a:r>
              <a:rPr lang="ru-RU" sz="2000" dirty="0" smtClean="0"/>
              <a:t> повинно </a:t>
            </a:r>
            <a:r>
              <a:rPr lang="ru-RU" sz="2000" dirty="0" err="1" smtClean="0"/>
              <a:t>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якомога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менший</a:t>
            </a:r>
            <a:r>
              <a:rPr lang="ru-RU" sz="2000" dirty="0" smtClean="0"/>
              <a:t> контакт </a:t>
            </a:r>
            <a:r>
              <a:rPr lang="ru-RU" sz="2000" dirty="0" err="1" smtClean="0"/>
              <a:t>із</a:t>
            </a:r>
            <a:r>
              <a:rPr lang="ru-RU" sz="2000" dirty="0" smtClean="0"/>
              <a:t> землею;</a:t>
            </a:r>
          </a:p>
          <a:p>
            <a:pPr algn="just"/>
            <a:r>
              <a:rPr lang="ru-RU" sz="2000" dirty="0" smtClean="0"/>
              <a:t>-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сховатися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лісі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деревами – там </a:t>
            </a:r>
            <a:r>
              <a:rPr lang="ru-RU" sz="2000" dirty="0" err="1" smtClean="0"/>
              <a:t>найбезпечніше</a:t>
            </a:r>
            <a:r>
              <a:rPr lang="ru-RU" sz="2000" dirty="0" smtClean="0"/>
              <a:t>;</a:t>
            </a:r>
          </a:p>
          <a:p>
            <a:pPr algn="just"/>
            <a:r>
              <a:rPr lang="ru-RU" sz="2000" dirty="0" smtClean="0"/>
              <a:t>-</a:t>
            </a:r>
            <a:r>
              <a:rPr lang="ru-RU" sz="2000" dirty="0" err="1" smtClean="0"/>
              <a:t>Вимкни</a:t>
            </a:r>
            <a:r>
              <a:rPr lang="ru-RU" sz="2000" dirty="0" smtClean="0"/>
              <a:t> з </a:t>
            </a:r>
            <a:r>
              <a:rPr lang="ru-RU" sz="2000" dirty="0" err="1" smtClean="0"/>
              <a:t>електромережі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телевізор</a:t>
            </a:r>
            <a:r>
              <a:rPr lang="ru-RU" sz="2000" dirty="0" smtClean="0"/>
              <a:t>,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електроприлади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1693628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54727"/>
            <a:ext cx="3071824" cy="17126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212334"/>
            <a:ext cx="2651091" cy="19973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96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352928" cy="9361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300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електричних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електричні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нападу, </a:t>
            </a:r>
            <a:r>
              <a:rPr lang="ru-RU" dirty="0" err="1" smtClean="0"/>
              <a:t>захисту</a:t>
            </a:r>
            <a:r>
              <a:rPr lang="ru-RU" dirty="0" smtClean="0"/>
              <a:t> та </a:t>
            </a:r>
            <a:r>
              <a:rPr lang="ru-RU" dirty="0" err="1" smtClean="0"/>
              <a:t>сигналізації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96752"/>
            <a:ext cx="28575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95936" y="3478174"/>
            <a:ext cx="190725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dirty="0" smtClean="0"/>
              <a:t>Електричний скат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408" y="1345088"/>
            <a:ext cx="2857500" cy="190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48264" y="3293508"/>
            <a:ext cx="18809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dirty="0" smtClean="0"/>
              <a:t>Електричний сом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34" y="1196752"/>
            <a:ext cx="2953501" cy="2205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68876" y="3393336"/>
            <a:ext cx="2040815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dirty="0" smtClean="0"/>
              <a:t>Електричний вугор</a:t>
            </a:r>
            <a:endParaRPr lang="ru-RU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447" y="4941169"/>
            <a:ext cx="2581328" cy="17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914" y="4293096"/>
            <a:ext cx="23812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7504" y="4171752"/>
            <a:ext cx="3528392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err="1"/>
              <a:t>П</a:t>
            </a:r>
            <a:r>
              <a:rPr lang="ru-RU" dirty="0" err="1" smtClean="0"/>
              <a:t>отужні</a:t>
            </a:r>
            <a:r>
              <a:rPr lang="ru-RU" dirty="0" smtClean="0"/>
              <a:t> </a:t>
            </a:r>
            <a:r>
              <a:rPr lang="ru-RU" dirty="0" err="1" smtClean="0"/>
              <a:t>розряди</a:t>
            </a:r>
            <a:r>
              <a:rPr lang="ru-RU" dirty="0" smtClean="0"/>
              <a:t> </a:t>
            </a:r>
            <a:r>
              <a:rPr lang="ru-RU" dirty="0" err="1" smtClean="0"/>
              <a:t>напругою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30 – 70 В </a:t>
            </a:r>
            <a:r>
              <a:rPr lang="ru-RU" dirty="0" err="1" smtClean="0"/>
              <a:t>здійснюють</a:t>
            </a:r>
            <a:r>
              <a:rPr lang="ru-RU" dirty="0" smtClean="0"/>
              <a:t> скати і 360 – 650 В – у </a:t>
            </a:r>
            <a:r>
              <a:rPr lang="ru-RU" dirty="0" err="1" smtClean="0"/>
              <a:t>вугрів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розряди</a:t>
            </a:r>
            <a:r>
              <a:rPr lang="ru-RU" dirty="0" smtClean="0"/>
              <a:t> </a:t>
            </a:r>
            <a:r>
              <a:rPr lang="ru-RU" dirty="0" err="1" smtClean="0"/>
              <a:t>смертельні</a:t>
            </a:r>
            <a:r>
              <a:rPr lang="ru-RU" dirty="0" smtClean="0"/>
              <a:t> для </a:t>
            </a:r>
            <a:r>
              <a:rPr lang="ru-RU" dirty="0" err="1" smtClean="0"/>
              <a:t>мілких</a:t>
            </a:r>
            <a:r>
              <a:rPr lang="ru-RU" dirty="0" smtClean="0"/>
              <a:t> </a:t>
            </a:r>
            <a:r>
              <a:rPr lang="ru-RU" dirty="0" err="1" smtClean="0"/>
              <a:t>рибин</a:t>
            </a:r>
            <a:r>
              <a:rPr lang="ru-RU" dirty="0" smtClean="0"/>
              <a:t> та </a:t>
            </a:r>
            <a:r>
              <a:rPr lang="ru-RU" dirty="0" err="1" smtClean="0"/>
              <a:t>небезпечні</a:t>
            </a:r>
            <a:r>
              <a:rPr lang="ru-RU" dirty="0" smtClean="0"/>
              <a:t>  для великих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395524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187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Правила безпеки під час грози.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</dc:creator>
  <cp:lastModifiedBy>My</cp:lastModifiedBy>
  <cp:revision>3</cp:revision>
  <dcterms:created xsi:type="dcterms:W3CDTF">2012-11-08T20:16:08Z</dcterms:created>
  <dcterms:modified xsi:type="dcterms:W3CDTF">2012-11-08T20:41:56Z</dcterms:modified>
</cp:coreProperties>
</file>