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59-454B-459F-B8DC-2C1C1E4F90F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4E7-8291-4680-A4FF-8F2B23C47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3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59-454B-459F-B8DC-2C1C1E4F90F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4E7-8291-4680-A4FF-8F2B23C47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8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59-454B-459F-B8DC-2C1C1E4F90F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4E7-8291-4680-A4FF-8F2B23C47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3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59-454B-459F-B8DC-2C1C1E4F90F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4E7-8291-4680-A4FF-8F2B23C47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59-454B-459F-B8DC-2C1C1E4F90F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4E7-8291-4680-A4FF-8F2B23C47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9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59-454B-459F-B8DC-2C1C1E4F90F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4E7-8291-4680-A4FF-8F2B23C47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0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59-454B-459F-B8DC-2C1C1E4F90F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4E7-8291-4680-A4FF-8F2B23C47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1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59-454B-459F-B8DC-2C1C1E4F90F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4E7-8291-4680-A4FF-8F2B23C47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5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59-454B-459F-B8DC-2C1C1E4F90F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4E7-8291-4680-A4FF-8F2B23C47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2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59-454B-459F-B8DC-2C1C1E4F90F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4E7-8291-4680-A4FF-8F2B23C47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5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F59-454B-459F-B8DC-2C1C1E4F90F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4E7-8291-4680-A4FF-8F2B23C47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6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1F59-454B-459F-B8DC-2C1C1E4F90F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E4E7-8291-4680-A4FF-8F2B23C47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9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7" b="7619"/>
          <a:stretch/>
        </p:blipFill>
        <p:spPr bwMode="auto">
          <a:xfrm>
            <a:off x="0" y="-57769"/>
            <a:ext cx="9144000" cy="691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«Споживання електричної енергії»</a:t>
            </a:r>
            <a:endParaRPr lang="ru-RU" b="1" spc="50" dirty="0">
              <a:ln w="11430"/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805264"/>
            <a:ext cx="8928992" cy="10477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Електрична енергія широко використовується в житті людини, а саме: промисловості, транспорті, сільському господарстві, медицині та побуті.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3052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b="1" dirty="0" smtClean="0"/>
              <a:t>Застосування електричної енергії промисловості.</a:t>
            </a:r>
            <a:endParaRPr lang="ru-RU" b="1" dirty="0" smtClean="0"/>
          </a:p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5797"/>
            <a:ext cx="289597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097" y="3321794"/>
            <a:ext cx="280831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Верстати, які приводяться в рух за допомогою електричних двигунів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2" y="4368014"/>
            <a:ext cx="2305442" cy="160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06" y="907265"/>
            <a:ext cx="360045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18304" y="3414127"/>
            <a:ext cx="16778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Електрозварка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07" y="4006332"/>
            <a:ext cx="3552626" cy="272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81331" y="6351468"/>
            <a:ext cx="22047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Електропідйомники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86" y="3383998"/>
            <a:ext cx="1962316" cy="178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73968" y="5223697"/>
            <a:ext cx="13572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Генератори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57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8" y="729426"/>
            <a:ext cx="3171876" cy="211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580" y="116632"/>
            <a:ext cx="89099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З</a:t>
            </a:r>
            <a:r>
              <a:rPr lang="uk-UA" sz="2800" b="1" dirty="0" smtClean="0"/>
              <a:t>астосування електроенергії в транспорті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6319" y="2656856"/>
            <a:ext cx="170206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Електромобіль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0" y="4104098"/>
            <a:ext cx="3437308" cy="241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6309320"/>
            <a:ext cx="9952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Трамваї 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18" y="4171426"/>
            <a:ext cx="3096747" cy="232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00192" y="6277836"/>
            <a:ext cx="137210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Тролейбуси 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86" y="944283"/>
            <a:ext cx="2966722" cy="222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05592" y="2828358"/>
            <a:ext cx="16662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err="1" smtClean="0"/>
              <a:t>Електропотяги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60" y="1411746"/>
            <a:ext cx="28575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00614" y="3393407"/>
            <a:ext cx="13618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Фунікулери </a:t>
            </a:r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38" y="3861048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75671" y="6277836"/>
            <a:ext cx="8826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Метро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7373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5698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З</a:t>
            </a:r>
            <a:r>
              <a:rPr lang="uk-UA" sz="2800" b="1" dirty="0" smtClean="0"/>
              <a:t>астосування електроенергії в сільському господарстві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74" y="992797"/>
            <a:ext cx="24765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45" y="1143679"/>
            <a:ext cx="3200400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66562" y="3248188"/>
            <a:ext cx="24914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Доїльні апарати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3" y="3905592"/>
            <a:ext cx="407344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6246604"/>
            <a:ext cx="229152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Подача води на поля</a:t>
            </a: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32" y="3645024"/>
            <a:ext cx="3672713" cy="275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5616" y="6246604"/>
            <a:ext cx="18470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err="1" smtClean="0"/>
              <a:t>Електросушилка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29" y="1065977"/>
            <a:ext cx="3800475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Застосування електроенергії в медицині</a:t>
            </a:r>
            <a:endParaRPr lang="ru-RU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9" y="1065977"/>
            <a:ext cx="4514109" cy="224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1612776"/>
          </a:xfrm>
        </p:spPr>
        <p:txBody>
          <a:bodyPr/>
          <a:lstStyle/>
          <a:p>
            <a:r>
              <a:rPr lang="uk-UA" dirty="0" smtClean="0"/>
              <a:t>Фото :,,,.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323179" y="3239820"/>
            <a:ext cx="152105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Стоматологія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56376" y="3586537"/>
            <a:ext cx="99892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Хірургія 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4" y="3787842"/>
            <a:ext cx="3416171" cy="256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65787" y="6165304"/>
            <a:ext cx="13147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Реанімація 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79" y="4074438"/>
            <a:ext cx="3696072" cy="246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12940" y="6349970"/>
            <a:ext cx="271644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Діагностика захворювань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44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3" y="4333721"/>
            <a:ext cx="2159331" cy="241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Застосування електроенергії в побуті</a:t>
            </a:r>
            <a:endParaRPr lang="ru-RU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3"/>
            <a:ext cx="2736304" cy="207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6950" y="3060059"/>
            <a:ext cx="13208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Освітлення 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8" y="3501008"/>
            <a:ext cx="227647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045" y="5949280"/>
            <a:ext cx="253357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Т</a:t>
            </a:r>
            <a:r>
              <a:rPr lang="uk-UA" dirty="0" smtClean="0"/>
              <a:t>елевізор та комп’ютер 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74" y="1365174"/>
            <a:ext cx="14859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6951" y="3833215"/>
            <a:ext cx="15386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Холодильник </a:t>
            </a:r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53" y="1124743"/>
            <a:ext cx="2914633" cy="193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51270" y="3019668"/>
            <a:ext cx="158504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Електроплита </a:t>
            </a:r>
            <a:endParaRPr lang="ru-RU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73" y="3678888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51269" y="5943195"/>
            <a:ext cx="192071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Пральна  машина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6312527"/>
            <a:ext cx="10631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Пилосос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705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91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«Споживання електричної енергії»</vt:lpstr>
      <vt:lpstr>Презентация PowerPoint</vt:lpstr>
      <vt:lpstr>Презентация PowerPoint</vt:lpstr>
      <vt:lpstr>Презентация PowerPoint</vt:lpstr>
      <vt:lpstr>Застосування електроенергії в медицині</vt:lpstr>
      <vt:lpstr>Застосування електроенергії в побуті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«Споживання електричної енергії»</dc:title>
  <dc:creator>My</dc:creator>
  <cp:lastModifiedBy>My</cp:lastModifiedBy>
  <cp:revision>7</cp:revision>
  <dcterms:created xsi:type="dcterms:W3CDTF">2012-11-08T19:13:05Z</dcterms:created>
  <dcterms:modified xsi:type="dcterms:W3CDTF">2012-11-08T20:14:30Z</dcterms:modified>
</cp:coreProperties>
</file>